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8" r:id="rId2"/>
    <p:sldId id="269" r:id="rId3"/>
    <p:sldId id="270" r:id="rId4"/>
    <p:sldId id="271" r:id="rId5"/>
    <p:sldId id="272" r:id="rId6"/>
    <p:sldId id="279" r:id="rId7"/>
    <p:sldId id="283" r:id="rId8"/>
    <p:sldId id="284" r:id="rId9"/>
    <p:sldId id="285" r:id="rId10"/>
    <p:sldId id="286" r:id="rId11"/>
    <p:sldId id="287" r:id="rId12"/>
    <p:sldId id="273" r:id="rId13"/>
    <p:sldId id="281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86" d="100"/>
          <a:sy n="86" d="100"/>
        </p:scale>
        <p:origin x="72" y="19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4/28/2018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691673"/>
            <a:ext cx="280731" cy="778847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599" y="755780"/>
            <a:ext cx="8016607" cy="3200400"/>
          </a:xfrm>
        </p:spPr>
        <p:txBody>
          <a:bodyPr/>
          <a:lstStyle/>
          <a:p>
            <a:pPr algn="r"/>
            <a:r>
              <a:rPr lang="en-US" cap="none" dirty="0" smtClean="0">
                <a:solidFill>
                  <a:schemeClr val="accent6">
                    <a:lumMod val="50000"/>
                  </a:schemeClr>
                </a:solidFill>
                <a:latin typeface="Garamond" panose="02020404030301010803" pitchFamily="18" charset="0"/>
              </a:rPr>
              <a:t>Arif Waterproofing &amp; Construction</a:t>
            </a:r>
            <a:endParaRPr lang="en-US" cap="none" dirty="0">
              <a:solidFill>
                <a:schemeClr val="accent6">
                  <a:lumMod val="50000"/>
                </a:schemeClr>
              </a:solidFill>
              <a:latin typeface="Garamond" panose="02020404030301010803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20578" y="4683293"/>
            <a:ext cx="5857301" cy="109728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</a:schemeClr>
                </a:solidFill>
                <a:latin typeface="Garamond" panose="02020404030301010803" pitchFamily="18" charset="0"/>
              </a:rPr>
              <a:t>Evolving with Time Yet Committed to Excellence through Innovation…</a:t>
            </a:r>
            <a:endParaRPr lang="en-US" dirty="0">
              <a:solidFill>
                <a:schemeClr val="tx1">
                  <a:lumMod val="50000"/>
                </a:schemeClr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0694" y="661011"/>
            <a:ext cx="5763658" cy="695899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Notable Projects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7660" y="2245802"/>
            <a:ext cx="5073985" cy="901548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latin typeface="Garamond" panose="02020404030301010803" pitchFamily="18" charset="0"/>
              </a:rPr>
              <a:t>Union Group Dhaka Convention Center (</a:t>
            </a:r>
            <a:r>
              <a:rPr lang="en-US" dirty="0" err="1">
                <a:latin typeface="Garamond" panose="02020404030301010803" pitchFamily="18" charset="0"/>
              </a:rPr>
              <a:t>Bashundhara</a:t>
            </a:r>
            <a:r>
              <a:rPr lang="en-US" dirty="0">
                <a:latin typeface="Garamond" panose="02020404030301010803" pitchFamily="18" charset="0"/>
              </a:rPr>
              <a:t> R/A)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6886688" y="3958694"/>
            <a:ext cx="4407512" cy="4810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latin typeface="Garamond" panose="02020404030301010803" pitchFamily="18" charset="0"/>
              </a:rPr>
              <a:t>RAJUK Apartment Project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3" y="3393846"/>
            <a:ext cx="5656861" cy="31819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168" y="317155"/>
            <a:ext cx="5656553" cy="327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253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 dir="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0694" y="661011"/>
            <a:ext cx="5763658" cy="695899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Notable Projects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5098" y="2814122"/>
            <a:ext cx="5073985" cy="519432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latin typeface="Garamond" panose="02020404030301010803" pitchFamily="18" charset="0"/>
              </a:rPr>
              <a:t>Bay’s </a:t>
            </a:r>
            <a:r>
              <a:rPr lang="en-US" dirty="0" err="1">
                <a:latin typeface="Garamond" panose="02020404030301010803" pitchFamily="18" charset="0"/>
              </a:rPr>
              <a:t>Brookwood</a:t>
            </a:r>
            <a:r>
              <a:rPr lang="en-US" dirty="0">
                <a:latin typeface="Garamond" panose="02020404030301010803" pitchFamily="18" charset="0"/>
              </a:rPr>
              <a:t> (Gulshan-1)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8067423" y="5949108"/>
            <a:ext cx="3692561" cy="771169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 err="1">
                <a:latin typeface="Garamond" panose="02020404030301010803" pitchFamily="18" charset="0"/>
              </a:rPr>
              <a:t>Navana</a:t>
            </a:r>
            <a:r>
              <a:rPr lang="en-US" dirty="0">
                <a:latin typeface="Garamond" panose="02020404030301010803" pitchFamily="18" charset="0"/>
              </a:rPr>
              <a:t> Chez de </a:t>
            </a:r>
            <a:r>
              <a:rPr lang="en-US" dirty="0" smtClean="0">
                <a:latin typeface="Garamond" panose="02020404030301010803" pitchFamily="18" charset="0"/>
              </a:rPr>
              <a:t>Sofia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>
                <a:latin typeface="Garamond" panose="02020404030301010803" pitchFamily="18" charset="0"/>
              </a:rPr>
              <a:t>(Gulshan-2)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3554"/>
            <a:ext cx="7304183" cy="35244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701" y="259859"/>
            <a:ext cx="3986007" cy="531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411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90670" y="661012"/>
            <a:ext cx="5199961" cy="784032"/>
          </a:xfrm>
        </p:spPr>
        <p:txBody>
          <a:bodyPr>
            <a:noAutofit/>
          </a:bodyPr>
          <a:lstStyle/>
          <a:p>
            <a:r>
              <a:rPr lang="en-US" sz="4400" cap="none" dirty="0">
                <a:latin typeface="Garamond" panose="02020404030301010803" pitchFamily="18" charset="0"/>
              </a:rPr>
              <a:t>W</a:t>
            </a:r>
            <a:r>
              <a:rPr lang="en-US" sz="4400" cap="none" dirty="0" smtClean="0">
                <a:latin typeface="Garamond" panose="02020404030301010803" pitchFamily="18" charset="0"/>
              </a:rPr>
              <a:t>ork Gallery</a:t>
            </a:r>
            <a:endParaRPr lang="en-US" sz="4400" cap="none" dirty="0">
              <a:latin typeface="Garamond" panose="020204040303010108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80" y="1445045"/>
            <a:ext cx="3403294" cy="25524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297" y="1445044"/>
            <a:ext cx="3411752" cy="25588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829" y="4210278"/>
            <a:ext cx="3946688" cy="25574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972" y="1445044"/>
            <a:ext cx="3403294" cy="255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61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99851" y="782202"/>
            <a:ext cx="5179764" cy="651830"/>
          </a:xfrm>
        </p:spPr>
        <p:txBody>
          <a:bodyPr>
            <a:noAutofit/>
          </a:bodyPr>
          <a:lstStyle/>
          <a:p>
            <a:r>
              <a:rPr lang="en-US" sz="4400" cap="none" dirty="0">
                <a:latin typeface="Garamond" panose="02020404030301010803" pitchFamily="18" charset="0"/>
              </a:rPr>
              <a:t>W</a:t>
            </a:r>
            <a:r>
              <a:rPr lang="en-US" sz="4400" cap="none" dirty="0" smtClean="0">
                <a:latin typeface="Garamond" panose="02020404030301010803" pitchFamily="18" charset="0"/>
              </a:rPr>
              <a:t>ork Gallery</a:t>
            </a:r>
            <a:endParaRPr lang="en-US" sz="4400" cap="none" dirty="0">
              <a:latin typeface="Garamond" panose="02020404030301010803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83" y="2038121"/>
            <a:ext cx="3606186" cy="27046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326" y="2038122"/>
            <a:ext cx="3606185" cy="27046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753779" y="3217848"/>
            <a:ext cx="2704637" cy="360618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753779" y="-43142"/>
            <a:ext cx="2704640" cy="360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02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18492" y="2610997"/>
            <a:ext cx="9244988" cy="1013552"/>
          </a:xfrm>
        </p:spPr>
        <p:txBody>
          <a:bodyPr>
            <a:noAutofit/>
          </a:bodyPr>
          <a:lstStyle/>
          <a:p>
            <a:r>
              <a:rPr lang="en-US" sz="5400" cap="none" dirty="0" smtClean="0">
                <a:latin typeface="Garamond" panose="02020404030301010803" pitchFamily="18" charset="0"/>
              </a:rPr>
              <a:t>Thank You for Your Patience…</a:t>
            </a:r>
            <a:endParaRPr lang="en-US" sz="5400" cap="none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5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4424" y="1090670"/>
            <a:ext cx="3240795" cy="750983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About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2637414"/>
            <a:ext cx="6116198" cy="256254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Contributing since 1985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Trusted name in the developer industry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Excellent and experienced workers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Best quality materials</a:t>
            </a:r>
          </a:p>
        </p:txBody>
      </p:sp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3576" y="1079652"/>
            <a:ext cx="4728072" cy="784034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Services We Provide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2373010"/>
            <a:ext cx="4320448" cy="281593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Water and </a:t>
            </a:r>
            <a:r>
              <a:rPr lang="en-US" dirty="0">
                <a:latin typeface="Garamond" panose="02020404030301010803" pitchFamily="18" charset="0"/>
              </a:rPr>
              <a:t>d</a:t>
            </a:r>
            <a:r>
              <a:rPr lang="en-US" dirty="0" smtClean="0">
                <a:latin typeface="Garamond" panose="02020404030301010803" pitchFamily="18" charset="0"/>
              </a:rPr>
              <a:t>amp proofing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Heat proofing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Damp repairing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Crack repairing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Leakage repairing</a:t>
            </a:r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95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4424" y="1156769"/>
            <a:ext cx="9372600" cy="717933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Application Areas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45605" y="2229080"/>
            <a:ext cx="4572000" cy="4628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Rooftop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Planter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Terrace and cornice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Basement floor and retaining wall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Washroom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Swimming pool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Water body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Water tank and reservoirs</a:t>
            </a:r>
          </a:p>
        </p:txBody>
      </p:sp>
    </p:spTree>
    <p:extLst>
      <p:ext uri="{BB962C8B-B14F-4D97-AF65-F5344CB8AC3E}">
        <p14:creationId xmlns:p14="http://schemas.microsoft.com/office/powerpoint/2010/main" val="401983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4593" y="1156770"/>
            <a:ext cx="5763658" cy="695899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Materials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Bitumen Torch Membrane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Bitumen Self-adhesive membrane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Bitumen Roofing Felt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Cementation Materials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# Crack &amp; Leakage Injections</a:t>
            </a:r>
          </a:p>
        </p:txBody>
      </p:sp>
    </p:spTree>
    <p:extLst>
      <p:ext uri="{BB962C8B-B14F-4D97-AF65-F5344CB8AC3E}">
        <p14:creationId xmlns:p14="http://schemas.microsoft.com/office/powerpoint/2010/main" val="164266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0694" y="661011"/>
            <a:ext cx="5763658" cy="695899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Notable Projects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6929" y="2024326"/>
            <a:ext cx="3569465" cy="4755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latin typeface="Garamond" panose="02020404030301010803" pitchFamily="18" charset="0"/>
              </a:rPr>
              <a:t>Glass </a:t>
            </a:r>
            <a:r>
              <a:rPr lang="en-US" dirty="0" smtClean="0">
                <a:latin typeface="Garamond" panose="02020404030301010803" pitchFamily="18" charset="0"/>
              </a:rPr>
              <a:t>House (Gulshan)</a:t>
            </a:r>
          </a:p>
          <a:p>
            <a:pPr marL="0" indent="0">
              <a:buNone/>
            </a:pPr>
            <a:endParaRPr lang="en-US" dirty="0" smtClean="0">
              <a:latin typeface="Garamond" panose="020204040303010108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86" y="2787267"/>
            <a:ext cx="5656553" cy="3778787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7526965" y="4062608"/>
            <a:ext cx="3227943" cy="4810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latin typeface="Garamond" panose="02020404030301010803" pitchFamily="18" charset="0"/>
              </a:rPr>
              <a:t>SKS Tower Dhaka</a:t>
            </a:r>
            <a:endParaRPr lang="en-US" dirty="0" smtClean="0">
              <a:latin typeface="Garamond" panose="02020404030301010803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661" y="286229"/>
            <a:ext cx="5656553" cy="347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93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0694" y="661011"/>
            <a:ext cx="5763658" cy="695899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Notable Projects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938" y="2016086"/>
            <a:ext cx="5783030" cy="4773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Garamond" panose="02020404030301010803" pitchFamily="18" charset="0"/>
              </a:rPr>
              <a:t>Embassy of the Federal Republic of </a:t>
            </a:r>
            <a:r>
              <a:rPr lang="en-US" dirty="0" smtClean="0">
                <a:latin typeface="Garamond" panose="02020404030301010803" pitchFamily="18" charset="0"/>
              </a:rPr>
              <a:t>Germany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460" y="291050"/>
            <a:ext cx="5656553" cy="3227003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6926548" y="3795267"/>
            <a:ext cx="4164376" cy="4810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latin typeface="Garamond" panose="02020404030301010803" pitchFamily="18" charset="0"/>
              </a:rPr>
              <a:t>Royal </a:t>
            </a:r>
            <a:r>
              <a:rPr lang="en-US" dirty="0">
                <a:latin typeface="Garamond" panose="02020404030301010803" pitchFamily="18" charset="0"/>
              </a:rPr>
              <a:t>Embassy Of Saudi </a:t>
            </a:r>
            <a:r>
              <a:rPr lang="en-US" dirty="0" smtClean="0">
                <a:latin typeface="Garamond" panose="02020404030301010803" pitchFamily="18" charset="0"/>
              </a:rPr>
              <a:t>Arabia</a:t>
            </a:r>
            <a:endParaRPr lang="en-US" dirty="0" smtClean="0">
              <a:latin typeface="Garamond" panose="020204040303010108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450" y="2735854"/>
            <a:ext cx="5152006" cy="377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127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 dir="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0694" y="661011"/>
            <a:ext cx="5763658" cy="695899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Notable Projects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0208" y="2038120"/>
            <a:ext cx="4214657" cy="4773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Garamond" panose="02020404030301010803" pitchFamily="18" charset="0"/>
              </a:rPr>
              <a:t>STS Group Apollo Hospitals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6359027" y="3842020"/>
            <a:ext cx="5462838" cy="4810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Garamond" panose="02020404030301010803" pitchFamily="18" charset="0"/>
              </a:rPr>
              <a:t>Beximco Pharmaceuticals Building (Tongi)</a:t>
            </a:r>
            <a:endParaRPr lang="en-US" dirty="0" smtClean="0">
              <a:latin typeface="Garamond" panose="020204040303010108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07" y="2965371"/>
            <a:ext cx="5656861" cy="36227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170" y="302136"/>
            <a:ext cx="5656553" cy="318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3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0694" y="661011"/>
            <a:ext cx="5763658" cy="695899"/>
          </a:xfrm>
        </p:spPr>
        <p:txBody>
          <a:bodyPr/>
          <a:lstStyle/>
          <a:p>
            <a:r>
              <a:rPr lang="en-US" cap="none" dirty="0" smtClean="0">
                <a:latin typeface="Garamond" panose="02020404030301010803" pitchFamily="18" charset="0"/>
              </a:rPr>
              <a:t>Notable Projects</a:t>
            </a:r>
            <a:endParaRPr lang="en-US" cap="none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100" y="2150125"/>
            <a:ext cx="4491108" cy="901548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latin typeface="Garamond" panose="02020404030301010803" pitchFamily="18" charset="0"/>
              </a:rPr>
              <a:t>CHB-WGMEC </a:t>
            </a:r>
            <a:r>
              <a:rPr lang="en-US" dirty="0" smtClean="0">
                <a:latin typeface="Garamond" panose="02020404030301010803" pitchFamily="18" charset="0"/>
              </a:rPr>
              <a:t>Consortium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>
                <a:latin typeface="Garamond" panose="02020404030301010803" pitchFamily="18" charset="0"/>
              </a:rPr>
              <a:t>Summit </a:t>
            </a:r>
            <a:r>
              <a:rPr lang="en-US" dirty="0">
                <a:latin typeface="Garamond" panose="02020404030301010803" pitchFamily="18" charset="0"/>
              </a:rPr>
              <a:t>Power Plant (</a:t>
            </a:r>
            <a:r>
              <a:rPr lang="en-US" dirty="0" err="1">
                <a:latin typeface="Garamond" panose="02020404030301010803" pitchFamily="18" charset="0"/>
              </a:rPr>
              <a:t>Narayanganj</a:t>
            </a:r>
            <a:r>
              <a:rPr lang="en-US" dirty="0">
                <a:latin typeface="Garamond" panose="02020404030301010803" pitchFamily="18" charset="0"/>
              </a:rPr>
              <a:t>)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6886689" y="4337770"/>
            <a:ext cx="4407512" cy="4810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Garamond" panose="02020404030301010803" pitchFamily="18" charset="0"/>
              </a:rPr>
              <a:t>NDE </a:t>
            </a:r>
            <a:r>
              <a:rPr lang="en-US" dirty="0" err="1" smtClean="0">
                <a:latin typeface="Garamond" panose="02020404030301010803" pitchFamily="18" charset="0"/>
              </a:rPr>
              <a:t>Sirajganj</a:t>
            </a:r>
            <a:r>
              <a:rPr lang="en-US" dirty="0" smtClean="0">
                <a:latin typeface="Garamond" panose="02020404030301010803" pitchFamily="18" charset="0"/>
              </a:rPr>
              <a:t> </a:t>
            </a:r>
            <a:r>
              <a:rPr lang="en-US" dirty="0">
                <a:latin typeface="Garamond" panose="02020404030301010803" pitchFamily="18" charset="0"/>
              </a:rPr>
              <a:t>Power Plant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4" y="3365594"/>
            <a:ext cx="5656861" cy="31819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169" y="311745"/>
            <a:ext cx="5656553" cy="367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53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734</TotalTime>
  <Words>193</Words>
  <Application>Microsoft Office PowerPoint</Application>
  <PresentationFormat>Widescreen</PresentationFormat>
  <Paragraphs>51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Garamond</vt:lpstr>
      <vt:lpstr>Wireframe Building 16x9</vt:lpstr>
      <vt:lpstr>Arif Waterproofing &amp; Construction</vt:lpstr>
      <vt:lpstr>About</vt:lpstr>
      <vt:lpstr>Services We Provide</vt:lpstr>
      <vt:lpstr>Application Areas</vt:lpstr>
      <vt:lpstr>Materials</vt:lpstr>
      <vt:lpstr>Notable Projects</vt:lpstr>
      <vt:lpstr>Notable Projects</vt:lpstr>
      <vt:lpstr>Notable Projects</vt:lpstr>
      <vt:lpstr>Notable Projects</vt:lpstr>
      <vt:lpstr>Notable Projects</vt:lpstr>
      <vt:lpstr>Notable Projects</vt:lpstr>
      <vt:lpstr>Work Gallery</vt:lpstr>
      <vt:lpstr>Work Gallery</vt:lpstr>
      <vt:lpstr>Thank You for Your Patience…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Umar</dc:creator>
  <cp:lastModifiedBy>Umar</cp:lastModifiedBy>
  <cp:revision>31</cp:revision>
  <dcterms:created xsi:type="dcterms:W3CDTF">2014-04-18T01:47:15Z</dcterms:created>
  <dcterms:modified xsi:type="dcterms:W3CDTF">2018-04-28T08:38:16Z</dcterms:modified>
</cp:coreProperties>
</file>

<file path=docProps/thumbnail.jpeg>
</file>